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5124113" cy="21388388"/>
  <p:notesSz cx="6858000" cy="9144000"/>
  <p:defaultTextStyle>
    <a:defPPr>
      <a:defRPr lang="en-US"/>
    </a:defPPr>
    <a:lvl1pPr marL="0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043193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2086386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3129580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4172773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5215966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6259159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7302353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8345546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41" d="100"/>
          <a:sy n="41" d="100"/>
        </p:scale>
        <p:origin x="-2104" y="-144"/>
      </p:cViewPr>
      <p:guideLst>
        <p:guide orient="horz" pos="6737"/>
        <p:guide pos="476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4309" y="6644264"/>
            <a:ext cx="12855496" cy="458464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8617" y="12120087"/>
            <a:ext cx="10586879" cy="546592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43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086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1295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172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215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259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3023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3455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17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087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138434" y="2673550"/>
            <a:ext cx="5626906" cy="5691192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49840" y="2673550"/>
            <a:ext cx="16636524" cy="569119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56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5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701" y="13744021"/>
            <a:ext cx="12855496" cy="4247972"/>
          </a:xfrm>
        </p:spPr>
        <p:txBody>
          <a:bodyPr anchor="t"/>
          <a:lstStyle>
            <a:lvl1pPr algn="l">
              <a:defRPr sz="91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4701" y="9065313"/>
            <a:ext cx="12855496" cy="4678708"/>
          </a:xfrm>
        </p:spPr>
        <p:txBody>
          <a:bodyPr anchor="b"/>
          <a:lstStyle>
            <a:lvl1pPr marL="0" indent="0">
              <a:buNone/>
              <a:defRPr sz="4600">
                <a:solidFill>
                  <a:schemeClr val="tx1">
                    <a:tint val="75000"/>
                  </a:schemeClr>
                </a:solidFill>
              </a:defRPr>
            </a:lvl1pPr>
            <a:lvl2pPr marL="1043193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2pPr>
            <a:lvl3pPr marL="2086386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3pPr>
            <a:lvl4pPr marL="312958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417277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521596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625915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730235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834554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9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49841" y="15565995"/>
            <a:ext cx="11130403" cy="44019483"/>
          </a:xfrm>
        </p:spPr>
        <p:txBody>
          <a:bodyPr/>
          <a:lstStyle>
            <a:lvl1pPr>
              <a:defRPr sz="6400"/>
            </a:lvl1pPr>
            <a:lvl2pPr>
              <a:defRPr sz="5500"/>
            </a:lvl2pPr>
            <a:lvl3pPr>
              <a:defRPr sz="46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32311" y="15565995"/>
            <a:ext cx="11133028" cy="44019483"/>
          </a:xfrm>
        </p:spPr>
        <p:txBody>
          <a:bodyPr/>
          <a:lstStyle>
            <a:lvl1pPr>
              <a:defRPr sz="6400"/>
            </a:lvl1pPr>
            <a:lvl2pPr>
              <a:defRPr sz="5500"/>
            </a:lvl2pPr>
            <a:lvl3pPr>
              <a:defRPr sz="46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6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206" y="856527"/>
            <a:ext cx="13611702" cy="3564731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6206" y="4787634"/>
            <a:ext cx="6682443" cy="1995258"/>
          </a:xfrm>
        </p:spPr>
        <p:txBody>
          <a:bodyPr anchor="b"/>
          <a:lstStyle>
            <a:lvl1pPr marL="0" indent="0">
              <a:buNone/>
              <a:defRPr sz="5500" b="1"/>
            </a:lvl1pPr>
            <a:lvl2pPr marL="1043193" indent="0">
              <a:buNone/>
              <a:defRPr sz="4600" b="1"/>
            </a:lvl2pPr>
            <a:lvl3pPr marL="2086386" indent="0">
              <a:buNone/>
              <a:defRPr sz="4100" b="1"/>
            </a:lvl3pPr>
            <a:lvl4pPr marL="3129580" indent="0">
              <a:buNone/>
              <a:defRPr sz="3700" b="1"/>
            </a:lvl4pPr>
            <a:lvl5pPr marL="4172773" indent="0">
              <a:buNone/>
              <a:defRPr sz="3700" b="1"/>
            </a:lvl5pPr>
            <a:lvl6pPr marL="5215966" indent="0">
              <a:buNone/>
              <a:defRPr sz="3700" b="1"/>
            </a:lvl6pPr>
            <a:lvl7pPr marL="6259159" indent="0">
              <a:buNone/>
              <a:defRPr sz="3700" b="1"/>
            </a:lvl7pPr>
            <a:lvl8pPr marL="7302353" indent="0">
              <a:buNone/>
              <a:defRPr sz="3700" b="1"/>
            </a:lvl8pPr>
            <a:lvl9pPr marL="8345546" indent="0">
              <a:buNone/>
              <a:defRPr sz="3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6206" y="6782891"/>
            <a:ext cx="6682443" cy="12323080"/>
          </a:xfrm>
        </p:spPr>
        <p:txBody>
          <a:bodyPr/>
          <a:lstStyle>
            <a:lvl1pPr>
              <a:defRPr sz="5500"/>
            </a:lvl1pPr>
            <a:lvl2pPr>
              <a:defRPr sz="4600"/>
            </a:lvl2pPr>
            <a:lvl3pPr>
              <a:defRPr sz="41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840" y="4787634"/>
            <a:ext cx="6685068" cy="1995258"/>
          </a:xfrm>
        </p:spPr>
        <p:txBody>
          <a:bodyPr anchor="b"/>
          <a:lstStyle>
            <a:lvl1pPr marL="0" indent="0">
              <a:buNone/>
              <a:defRPr sz="5500" b="1"/>
            </a:lvl1pPr>
            <a:lvl2pPr marL="1043193" indent="0">
              <a:buNone/>
              <a:defRPr sz="4600" b="1"/>
            </a:lvl2pPr>
            <a:lvl3pPr marL="2086386" indent="0">
              <a:buNone/>
              <a:defRPr sz="4100" b="1"/>
            </a:lvl3pPr>
            <a:lvl4pPr marL="3129580" indent="0">
              <a:buNone/>
              <a:defRPr sz="3700" b="1"/>
            </a:lvl4pPr>
            <a:lvl5pPr marL="4172773" indent="0">
              <a:buNone/>
              <a:defRPr sz="3700" b="1"/>
            </a:lvl5pPr>
            <a:lvl6pPr marL="5215966" indent="0">
              <a:buNone/>
              <a:defRPr sz="3700" b="1"/>
            </a:lvl6pPr>
            <a:lvl7pPr marL="6259159" indent="0">
              <a:buNone/>
              <a:defRPr sz="3700" b="1"/>
            </a:lvl7pPr>
            <a:lvl8pPr marL="7302353" indent="0">
              <a:buNone/>
              <a:defRPr sz="3700" b="1"/>
            </a:lvl8pPr>
            <a:lvl9pPr marL="8345546" indent="0">
              <a:buNone/>
              <a:defRPr sz="3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2840" y="6782891"/>
            <a:ext cx="6685068" cy="12323080"/>
          </a:xfrm>
        </p:spPr>
        <p:txBody>
          <a:bodyPr/>
          <a:lstStyle>
            <a:lvl1pPr>
              <a:defRPr sz="5500"/>
            </a:lvl1pPr>
            <a:lvl2pPr>
              <a:defRPr sz="4600"/>
            </a:lvl2pPr>
            <a:lvl3pPr>
              <a:defRPr sz="41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1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32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4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206" y="851574"/>
            <a:ext cx="4975729" cy="3624144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3108" y="851576"/>
            <a:ext cx="8454799" cy="18254397"/>
          </a:xfrm>
        </p:spPr>
        <p:txBody>
          <a:bodyPr/>
          <a:lstStyle>
            <a:lvl1pPr>
              <a:defRPr sz="7300"/>
            </a:lvl1pPr>
            <a:lvl2pPr>
              <a:defRPr sz="6400"/>
            </a:lvl2pPr>
            <a:lvl3pPr>
              <a:defRPr sz="5500"/>
            </a:lvl3pPr>
            <a:lvl4pPr>
              <a:defRPr sz="4600"/>
            </a:lvl4pPr>
            <a:lvl5pPr>
              <a:defRPr sz="4600"/>
            </a:lvl5pPr>
            <a:lvl6pPr>
              <a:defRPr sz="4600"/>
            </a:lvl6pPr>
            <a:lvl7pPr>
              <a:defRPr sz="4600"/>
            </a:lvl7pPr>
            <a:lvl8pPr>
              <a:defRPr sz="4600"/>
            </a:lvl8pPr>
            <a:lvl9pPr>
              <a:defRPr sz="4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6206" y="4475720"/>
            <a:ext cx="4975729" cy="14630253"/>
          </a:xfrm>
        </p:spPr>
        <p:txBody>
          <a:bodyPr/>
          <a:lstStyle>
            <a:lvl1pPr marL="0" indent="0">
              <a:buNone/>
              <a:defRPr sz="3200"/>
            </a:lvl1pPr>
            <a:lvl2pPr marL="1043193" indent="0">
              <a:buNone/>
              <a:defRPr sz="2700"/>
            </a:lvl2pPr>
            <a:lvl3pPr marL="2086386" indent="0">
              <a:buNone/>
              <a:defRPr sz="2300"/>
            </a:lvl3pPr>
            <a:lvl4pPr marL="3129580" indent="0">
              <a:buNone/>
              <a:defRPr sz="2100"/>
            </a:lvl4pPr>
            <a:lvl5pPr marL="4172773" indent="0">
              <a:buNone/>
              <a:defRPr sz="2100"/>
            </a:lvl5pPr>
            <a:lvl6pPr marL="5215966" indent="0">
              <a:buNone/>
              <a:defRPr sz="2100"/>
            </a:lvl6pPr>
            <a:lvl7pPr marL="6259159" indent="0">
              <a:buNone/>
              <a:defRPr sz="2100"/>
            </a:lvl7pPr>
            <a:lvl8pPr marL="7302353" indent="0">
              <a:buNone/>
              <a:defRPr sz="2100"/>
            </a:lvl8pPr>
            <a:lvl9pPr marL="8345546" indent="0">
              <a:buNone/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97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432" y="14971872"/>
            <a:ext cx="9074468" cy="1767514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64432" y="1911092"/>
            <a:ext cx="9074468" cy="12833033"/>
          </a:xfrm>
        </p:spPr>
        <p:txBody>
          <a:bodyPr/>
          <a:lstStyle>
            <a:lvl1pPr marL="0" indent="0">
              <a:buNone/>
              <a:defRPr sz="7300"/>
            </a:lvl1pPr>
            <a:lvl2pPr marL="1043193" indent="0">
              <a:buNone/>
              <a:defRPr sz="6400"/>
            </a:lvl2pPr>
            <a:lvl3pPr marL="2086386" indent="0">
              <a:buNone/>
              <a:defRPr sz="5500"/>
            </a:lvl3pPr>
            <a:lvl4pPr marL="3129580" indent="0">
              <a:buNone/>
              <a:defRPr sz="4600"/>
            </a:lvl4pPr>
            <a:lvl5pPr marL="4172773" indent="0">
              <a:buNone/>
              <a:defRPr sz="4600"/>
            </a:lvl5pPr>
            <a:lvl6pPr marL="5215966" indent="0">
              <a:buNone/>
              <a:defRPr sz="4600"/>
            </a:lvl6pPr>
            <a:lvl7pPr marL="6259159" indent="0">
              <a:buNone/>
              <a:defRPr sz="4600"/>
            </a:lvl7pPr>
            <a:lvl8pPr marL="7302353" indent="0">
              <a:buNone/>
              <a:defRPr sz="4600"/>
            </a:lvl8pPr>
            <a:lvl9pPr marL="8345546" indent="0">
              <a:buNone/>
              <a:defRPr sz="4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64432" y="16739386"/>
            <a:ext cx="9074468" cy="2510163"/>
          </a:xfrm>
        </p:spPr>
        <p:txBody>
          <a:bodyPr/>
          <a:lstStyle>
            <a:lvl1pPr marL="0" indent="0">
              <a:buNone/>
              <a:defRPr sz="3200"/>
            </a:lvl1pPr>
            <a:lvl2pPr marL="1043193" indent="0">
              <a:buNone/>
              <a:defRPr sz="2700"/>
            </a:lvl2pPr>
            <a:lvl3pPr marL="2086386" indent="0">
              <a:buNone/>
              <a:defRPr sz="2300"/>
            </a:lvl3pPr>
            <a:lvl4pPr marL="3129580" indent="0">
              <a:buNone/>
              <a:defRPr sz="2100"/>
            </a:lvl4pPr>
            <a:lvl5pPr marL="4172773" indent="0">
              <a:buNone/>
              <a:defRPr sz="2100"/>
            </a:lvl5pPr>
            <a:lvl6pPr marL="5215966" indent="0">
              <a:buNone/>
              <a:defRPr sz="2100"/>
            </a:lvl6pPr>
            <a:lvl7pPr marL="6259159" indent="0">
              <a:buNone/>
              <a:defRPr sz="2100"/>
            </a:lvl7pPr>
            <a:lvl8pPr marL="7302353" indent="0">
              <a:buNone/>
              <a:defRPr sz="2100"/>
            </a:lvl8pPr>
            <a:lvl9pPr marL="8345546" indent="0">
              <a:buNone/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14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6206" y="856527"/>
            <a:ext cx="13611702" cy="3564731"/>
          </a:xfrm>
          <a:prstGeom prst="rect">
            <a:avLst/>
          </a:prstGeom>
        </p:spPr>
        <p:txBody>
          <a:bodyPr vert="horz" lIns="208639" tIns="104319" rIns="208639" bIns="10431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6206" y="4990626"/>
            <a:ext cx="13611702" cy="14115347"/>
          </a:xfrm>
          <a:prstGeom prst="rect">
            <a:avLst/>
          </a:prstGeom>
        </p:spPr>
        <p:txBody>
          <a:bodyPr vert="horz" lIns="208639" tIns="104319" rIns="208639" bIns="10431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6206" y="19823868"/>
            <a:ext cx="3528960" cy="1138734"/>
          </a:xfrm>
          <a:prstGeom prst="rect">
            <a:avLst/>
          </a:prstGeom>
        </p:spPr>
        <p:txBody>
          <a:bodyPr vert="horz" lIns="208639" tIns="104319" rIns="208639" bIns="104319" rtlCol="0" anchor="ctr"/>
          <a:lstStyle>
            <a:lvl1pPr algn="l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FFB7B-F642-BB45-A79C-F1C09BC96500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67406" y="19823868"/>
            <a:ext cx="4789302" cy="1138734"/>
          </a:xfrm>
          <a:prstGeom prst="rect">
            <a:avLst/>
          </a:prstGeom>
        </p:spPr>
        <p:txBody>
          <a:bodyPr vert="horz" lIns="208639" tIns="104319" rIns="208639" bIns="104319" rtlCol="0" anchor="ctr"/>
          <a:lstStyle>
            <a:lvl1pPr algn="ct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8948" y="19823868"/>
            <a:ext cx="3528960" cy="1138734"/>
          </a:xfrm>
          <a:prstGeom prst="rect">
            <a:avLst/>
          </a:prstGeom>
        </p:spPr>
        <p:txBody>
          <a:bodyPr vert="horz" lIns="208639" tIns="104319" rIns="208639" bIns="104319" rtlCol="0" anchor="ctr"/>
          <a:lstStyle>
            <a:lvl1pPr algn="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87506-340E-5242-99AB-E7346E599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38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043193" rtl="0" eaLnBrk="1" latinLnBrk="0" hangingPunct="1">
        <a:spcBef>
          <a:spcPct val="0"/>
        </a:spcBef>
        <a:buNone/>
        <a:defRPr sz="10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82395" indent="-782395" algn="l" defTabSz="1043193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1pPr>
      <a:lvl2pPr marL="1695189" indent="-651996" algn="l" defTabSz="1043193" rtl="0" eaLnBrk="1" latinLnBrk="0" hangingPunct="1">
        <a:spcBef>
          <a:spcPct val="20000"/>
        </a:spcBef>
        <a:buFont typeface="Arial"/>
        <a:buChar char="–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2607983" indent="-521597" algn="l" defTabSz="1043193" rtl="0" eaLnBrk="1" latinLnBrk="0" hangingPunct="1">
        <a:spcBef>
          <a:spcPct val="20000"/>
        </a:spcBef>
        <a:buFont typeface="Arial"/>
        <a:buChar char="•"/>
        <a:defRPr sz="5500" kern="1200">
          <a:solidFill>
            <a:schemeClr val="tx1"/>
          </a:solidFill>
          <a:latin typeface="+mn-lt"/>
          <a:ea typeface="+mn-ea"/>
          <a:cs typeface="+mn-cs"/>
        </a:defRPr>
      </a:lvl3pPr>
      <a:lvl4pPr marL="3651176" indent="-521597" algn="l" defTabSz="1043193" rtl="0" eaLnBrk="1" latinLnBrk="0" hangingPunct="1">
        <a:spcBef>
          <a:spcPct val="20000"/>
        </a:spcBef>
        <a:buFont typeface="Arial"/>
        <a:buChar char="–"/>
        <a:defRPr sz="4600" kern="1200">
          <a:solidFill>
            <a:schemeClr val="tx1"/>
          </a:solidFill>
          <a:latin typeface="+mn-lt"/>
          <a:ea typeface="+mn-ea"/>
          <a:cs typeface="+mn-cs"/>
        </a:defRPr>
      </a:lvl4pPr>
      <a:lvl5pPr marL="4694370" indent="-521597" algn="l" defTabSz="1043193" rtl="0" eaLnBrk="1" latinLnBrk="0" hangingPunct="1">
        <a:spcBef>
          <a:spcPct val="20000"/>
        </a:spcBef>
        <a:buFont typeface="Arial"/>
        <a:buChar char="»"/>
        <a:defRPr sz="4600" kern="1200">
          <a:solidFill>
            <a:schemeClr val="tx1"/>
          </a:solidFill>
          <a:latin typeface="+mn-lt"/>
          <a:ea typeface="+mn-ea"/>
          <a:cs typeface="+mn-cs"/>
        </a:defRPr>
      </a:lvl5pPr>
      <a:lvl6pPr marL="5737563" indent="-521597" algn="l" defTabSz="1043193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6780756" indent="-521597" algn="l" defTabSz="1043193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7823949" indent="-521597" algn="l" defTabSz="1043193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8867143" indent="-521597" algn="l" defTabSz="1043193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1pPr>
      <a:lvl2pPr marL="1043193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2pPr>
      <a:lvl3pPr marL="2086386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3pPr>
      <a:lvl4pPr marL="3129580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4pPr>
      <a:lvl5pPr marL="4172773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5pPr>
      <a:lvl6pPr marL="5215966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6pPr>
      <a:lvl7pPr marL="6259159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7pPr>
      <a:lvl8pPr marL="7302353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8pPr>
      <a:lvl9pPr marL="8345546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st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124113" cy="21388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70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ULB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Aidan Randle-Conde</dc:creator>
  <cp:lastModifiedBy>Aidan Randle-Conde</cp:lastModifiedBy>
  <cp:revision>1</cp:revision>
  <dcterms:created xsi:type="dcterms:W3CDTF">2015-06-24T11:54:00Z</dcterms:created>
  <dcterms:modified xsi:type="dcterms:W3CDTF">2015-06-24T11:56:03Z</dcterms:modified>
</cp:coreProperties>
</file>

<file path=docProps/thumbnail.jpeg>
</file>